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0287000" cy="10287000"/>
  <p:notesSz cx="6858000" cy="9144000"/>
  <p:embeddedFontLst>
    <p:embeddedFont>
      <p:font typeface="Roboto" panose="02000000000000000000" pitchFamily="2" charset="0"/>
      <p:bold r:id="rId8"/>
      <p:boldItalic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60"/>
  </p:normalViewPr>
  <p:slideViewPr>
    <p:cSldViewPr snapToGrid="0">
      <p:cViewPr>
        <p:scale>
          <a:sx n="37" d="100"/>
          <a:sy n="37" d="100"/>
        </p:scale>
        <p:origin x="2722" y="667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8562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59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8731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9283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0796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01319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764259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5936804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25</Words>
  <Application>Microsoft Office PowerPoint</Application>
  <PresentationFormat>Personalizar</PresentationFormat>
  <Paragraphs>5</Paragraphs>
  <Slides>5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8" baseType="lpstr">
      <vt:lpstr>Arial</vt:lpstr>
      <vt:lpstr>Roboto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7</cp:revision>
  <dcterms:modified xsi:type="dcterms:W3CDTF">2024-08-09T10:59:38Z</dcterms:modified>
</cp:coreProperties>
</file>